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6" r:id="rId6"/>
    <p:sldId id="277" r:id="rId7"/>
    <p:sldId id="257" r:id="rId8"/>
    <p:sldId id="278" r:id="rId9"/>
    <p:sldId id="279" r:id="rId10"/>
    <p:sldId id="280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520"/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C52A6-C8FC-408C-9228-7EDD92629F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BEF557-EF02-436D-8D6C-D9EA6C09853C}">
      <dgm:prSet phldrT="[Текст]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1. Внутренние и внешние</a:t>
          </a:r>
          <a:endParaRPr lang="ru-RU" dirty="0"/>
        </a:p>
      </dgm:t>
    </dgm:pt>
    <dgm:pt modelId="{6CA05AF7-AF89-431C-A077-8FA91448B2B2}" type="parTrans" cxnId="{8478A0F7-0B23-409A-9F8D-45009CFA899F}">
      <dgm:prSet/>
      <dgm:spPr/>
      <dgm:t>
        <a:bodyPr/>
        <a:lstStyle/>
        <a:p>
          <a:endParaRPr lang="ru-RU"/>
        </a:p>
      </dgm:t>
    </dgm:pt>
    <dgm:pt modelId="{FEEAA7C5-FDDD-43B4-9499-38AD3E95BAB6}" type="sibTrans" cxnId="{8478A0F7-0B23-409A-9F8D-45009CFA899F}">
      <dgm:prSet/>
      <dgm:spPr/>
      <dgm:t>
        <a:bodyPr/>
        <a:lstStyle/>
        <a:p>
          <a:endParaRPr lang="ru-RU"/>
        </a:p>
      </dgm:t>
    </dgm:pt>
    <dgm:pt modelId="{411B6DC9-77BE-4CA8-93CF-0C0D4E3F84A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2. Личные и неличные.</a:t>
          </a:r>
          <a:endParaRPr lang="ru-RU" dirty="0"/>
        </a:p>
      </dgm:t>
    </dgm:pt>
    <dgm:pt modelId="{47341B08-A3CA-4714-BA7A-D8EE6F340673}" type="parTrans" cxnId="{D3748F3C-F81C-4772-96F0-22D055D8E2D3}">
      <dgm:prSet/>
      <dgm:spPr/>
      <dgm:t>
        <a:bodyPr/>
        <a:lstStyle/>
        <a:p>
          <a:endParaRPr lang="ru-RU"/>
        </a:p>
      </dgm:t>
    </dgm:pt>
    <dgm:pt modelId="{752B3DAF-4A13-4EFD-A40D-9BF9AE2A5457}" type="sibTrans" cxnId="{D3748F3C-F81C-4772-96F0-22D055D8E2D3}">
      <dgm:prSet/>
      <dgm:spPr/>
      <dgm:t>
        <a:bodyPr/>
        <a:lstStyle/>
        <a:p>
          <a:endParaRPr lang="ru-RU"/>
        </a:p>
      </dgm:t>
    </dgm:pt>
    <dgm:pt modelId="{10735A8B-79FD-427F-9BBF-35A09F31F462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3. Горизонтальные, вертикальные и диагональные.</a:t>
          </a:r>
          <a:endParaRPr lang="ru-RU" dirty="0"/>
        </a:p>
      </dgm:t>
    </dgm:pt>
    <dgm:pt modelId="{1C00E4BD-08D1-491B-95A8-2DFF518A7AA2}" type="parTrans" cxnId="{98B0C670-9C1C-451B-9B99-DEE983507A29}">
      <dgm:prSet/>
      <dgm:spPr/>
      <dgm:t>
        <a:bodyPr/>
        <a:lstStyle/>
        <a:p>
          <a:endParaRPr lang="ru-RU"/>
        </a:p>
      </dgm:t>
    </dgm:pt>
    <dgm:pt modelId="{ABE43802-289E-4FAE-A4D7-6349F3D86A1D}" type="sibTrans" cxnId="{98B0C670-9C1C-451B-9B99-DEE983507A29}">
      <dgm:prSet/>
      <dgm:spPr/>
      <dgm:t>
        <a:bodyPr/>
        <a:lstStyle/>
        <a:p>
          <a:endParaRPr lang="ru-RU"/>
        </a:p>
      </dgm:t>
    </dgm:pt>
    <dgm:pt modelId="{AC316FD6-928E-4499-8713-493FF9B3B32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4. Текущие и ситуационные.</a:t>
          </a:r>
          <a:endParaRPr lang="ru-RU" dirty="0"/>
        </a:p>
      </dgm:t>
    </dgm:pt>
    <dgm:pt modelId="{55D74BB3-CE81-455F-A1DD-B6BC2677B3BE}" type="parTrans" cxnId="{EFDA3812-F6B6-4223-A77B-A70F906E7506}">
      <dgm:prSet/>
      <dgm:spPr/>
      <dgm:t>
        <a:bodyPr/>
        <a:lstStyle/>
        <a:p>
          <a:endParaRPr lang="ru-RU"/>
        </a:p>
      </dgm:t>
    </dgm:pt>
    <dgm:pt modelId="{6F297BCC-692A-4532-BC42-774C6E4E80A3}" type="sibTrans" cxnId="{EFDA3812-F6B6-4223-A77B-A70F906E7506}">
      <dgm:prSet/>
      <dgm:spPr/>
      <dgm:t>
        <a:bodyPr/>
        <a:lstStyle/>
        <a:p>
          <a:endParaRPr lang="ru-RU"/>
        </a:p>
      </dgm:t>
    </dgm:pt>
    <dgm:pt modelId="{2337EE92-8CA9-480F-8B8F-8422AFE0735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5. Формальные и неформальные.</a:t>
          </a:r>
          <a:endParaRPr lang="ru-RU" dirty="0"/>
        </a:p>
      </dgm:t>
    </dgm:pt>
    <dgm:pt modelId="{7850FFF7-6DD9-4C6B-9A2F-AEA10F4F022C}" type="parTrans" cxnId="{37B36689-92B9-4043-8746-CB1DA8D6A70C}">
      <dgm:prSet/>
      <dgm:spPr/>
      <dgm:t>
        <a:bodyPr/>
        <a:lstStyle/>
        <a:p>
          <a:endParaRPr lang="ru-RU"/>
        </a:p>
      </dgm:t>
    </dgm:pt>
    <dgm:pt modelId="{E6140C89-CD20-4A43-B4DB-E88486F0A54A}" type="sibTrans" cxnId="{37B36689-92B9-4043-8746-CB1DA8D6A70C}">
      <dgm:prSet/>
      <dgm:spPr/>
      <dgm:t>
        <a:bodyPr/>
        <a:lstStyle/>
        <a:p>
          <a:endParaRPr lang="ru-RU"/>
        </a:p>
      </dgm:t>
    </dgm:pt>
    <dgm:pt modelId="{7F2EAB2C-7745-4F1A-99A2-17740940D870}" type="pres">
      <dgm:prSet presAssocID="{FE8C52A6-C8FC-408C-9228-7EDD92629F9F}" presName="diagram" presStyleCnt="0">
        <dgm:presLayoutVars>
          <dgm:dir/>
          <dgm:resizeHandles val="exact"/>
        </dgm:presLayoutVars>
      </dgm:prSet>
      <dgm:spPr/>
    </dgm:pt>
    <dgm:pt modelId="{6797EB21-39F2-4193-BD71-66F5FF53DBB1}" type="pres">
      <dgm:prSet presAssocID="{4ABEF557-EF02-436D-8D6C-D9EA6C0985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3A0E-9B4F-480F-B20A-0C6899E832AC}" type="pres">
      <dgm:prSet presAssocID="{FEEAA7C5-FDDD-43B4-9499-38AD3E95BAB6}" presName="sibTrans" presStyleCnt="0"/>
      <dgm:spPr/>
    </dgm:pt>
    <dgm:pt modelId="{4FA5BC1E-634B-4751-8DF7-DDB770651526}" type="pres">
      <dgm:prSet presAssocID="{411B6DC9-77BE-4CA8-93CF-0C0D4E3F84A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0943A-9785-45C3-A62D-3F946F4421C0}" type="pres">
      <dgm:prSet presAssocID="{752B3DAF-4A13-4EFD-A40D-9BF9AE2A5457}" presName="sibTrans" presStyleCnt="0"/>
      <dgm:spPr/>
    </dgm:pt>
    <dgm:pt modelId="{F5C1F105-EBED-4719-823A-15D15EB27F2A}" type="pres">
      <dgm:prSet presAssocID="{10735A8B-79FD-427F-9BBF-35A09F31F4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ABC2-454C-4318-A908-6009CC303068}" type="pres">
      <dgm:prSet presAssocID="{ABE43802-289E-4FAE-A4D7-6349F3D86A1D}" presName="sibTrans" presStyleCnt="0"/>
      <dgm:spPr/>
    </dgm:pt>
    <dgm:pt modelId="{3F951657-7976-4220-ADBC-E05F1AE6EABB}" type="pres">
      <dgm:prSet presAssocID="{AC316FD6-928E-4499-8713-493FF9B3B3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1B714-C2CB-4D14-AF86-33594FCA8380}" type="pres">
      <dgm:prSet presAssocID="{6F297BCC-692A-4532-BC42-774C6E4E80A3}" presName="sibTrans" presStyleCnt="0"/>
      <dgm:spPr/>
    </dgm:pt>
    <dgm:pt modelId="{366B18E0-CDD5-4C9B-A515-1CC104D26735}" type="pres">
      <dgm:prSet presAssocID="{2337EE92-8CA9-480F-8B8F-8422AFE073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540FE-63FE-4DBE-AA77-A828ECE5FDDE}" type="presOf" srcId="{AC316FD6-928E-4499-8713-493FF9B3B32F}" destId="{3F951657-7976-4220-ADBC-E05F1AE6EABB}" srcOrd="0" destOrd="0" presId="urn:microsoft.com/office/officeart/2005/8/layout/default"/>
    <dgm:cxn modelId="{AC0B5F6D-CAD9-41B9-8596-0532E6C7692C}" type="presOf" srcId="{4ABEF557-EF02-436D-8D6C-D9EA6C09853C}" destId="{6797EB21-39F2-4193-BD71-66F5FF53DBB1}" srcOrd="0" destOrd="0" presId="urn:microsoft.com/office/officeart/2005/8/layout/default"/>
    <dgm:cxn modelId="{379F30A8-2B09-43A7-9B41-E664A877C8DD}" type="presOf" srcId="{10735A8B-79FD-427F-9BBF-35A09F31F462}" destId="{F5C1F105-EBED-4719-823A-15D15EB27F2A}" srcOrd="0" destOrd="0" presId="urn:microsoft.com/office/officeart/2005/8/layout/default"/>
    <dgm:cxn modelId="{C37120C2-A839-4803-9B44-53C383F42536}" type="presOf" srcId="{FE8C52A6-C8FC-408C-9228-7EDD92629F9F}" destId="{7F2EAB2C-7745-4F1A-99A2-17740940D870}" srcOrd="0" destOrd="0" presId="urn:microsoft.com/office/officeart/2005/8/layout/default"/>
    <dgm:cxn modelId="{D3748F3C-F81C-4772-96F0-22D055D8E2D3}" srcId="{FE8C52A6-C8FC-408C-9228-7EDD92629F9F}" destId="{411B6DC9-77BE-4CA8-93CF-0C0D4E3F84AB}" srcOrd="1" destOrd="0" parTransId="{47341B08-A3CA-4714-BA7A-D8EE6F340673}" sibTransId="{752B3DAF-4A13-4EFD-A40D-9BF9AE2A5457}"/>
    <dgm:cxn modelId="{98B0C670-9C1C-451B-9B99-DEE983507A29}" srcId="{FE8C52A6-C8FC-408C-9228-7EDD92629F9F}" destId="{10735A8B-79FD-427F-9BBF-35A09F31F462}" srcOrd="2" destOrd="0" parTransId="{1C00E4BD-08D1-491B-95A8-2DFF518A7AA2}" sibTransId="{ABE43802-289E-4FAE-A4D7-6349F3D86A1D}"/>
    <dgm:cxn modelId="{26AB205F-D3E6-47DF-8362-1288FAC1CBCB}" type="presOf" srcId="{2337EE92-8CA9-480F-8B8F-8422AFE07356}" destId="{366B18E0-CDD5-4C9B-A515-1CC104D26735}" srcOrd="0" destOrd="0" presId="urn:microsoft.com/office/officeart/2005/8/layout/default"/>
    <dgm:cxn modelId="{EFDA3812-F6B6-4223-A77B-A70F906E7506}" srcId="{FE8C52A6-C8FC-408C-9228-7EDD92629F9F}" destId="{AC316FD6-928E-4499-8713-493FF9B3B32F}" srcOrd="3" destOrd="0" parTransId="{55D74BB3-CE81-455F-A1DD-B6BC2677B3BE}" sibTransId="{6F297BCC-692A-4532-BC42-774C6E4E80A3}"/>
    <dgm:cxn modelId="{732740C0-EC1F-42BC-80DC-4C553F8EB36C}" type="presOf" srcId="{411B6DC9-77BE-4CA8-93CF-0C0D4E3F84AB}" destId="{4FA5BC1E-634B-4751-8DF7-DDB770651526}" srcOrd="0" destOrd="0" presId="urn:microsoft.com/office/officeart/2005/8/layout/default"/>
    <dgm:cxn modelId="{37B36689-92B9-4043-8746-CB1DA8D6A70C}" srcId="{FE8C52A6-C8FC-408C-9228-7EDD92629F9F}" destId="{2337EE92-8CA9-480F-8B8F-8422AFE07356}" srcOrd="4" destOrd="0" parTransId="{7850FFF7-6DD9-4C6B-9A2F-AEA10F4F022C}" sibTransId="{E6140C89-CD20-4A43-B4DB-E88486F0A54A}"/>
    <dgm:cxn modelId="{8478A0F7-0B23-409A-9F8D-45009CFA899F}" srcId="{FE8C52A6-C8FC-408C-9228-7EDD92629F9F}" destId="{4ABEF557-EF02-436D-8D6C-D9EA6C09853C}" srcOrd="0" destOrd="0" parTransId="{6CA05AF7-AF89-431C-A077-8FA91448B2B2}" sibTransId="{FEEAA7C5-FDDD-43B4-9499-38AD3E95BAB6}"/>
    <dgm:cxn modelId="{85CBDADD-AC65-451E-8914-DADBF6D2374D}" type="presParOf" srcId="{7F2EAB2C-7745-4F1A-99A2-17740940D870}" destId="{6797EB21-39F2-4193-BD71-66F5FF53DBB1}" srcOrd="0" destOrd="0" presId="urn:microsoft.com/office/officeart/2005/8/layout/default"/>
    <dgm:cxn modelId="{D6260668-E66E-4FD6-B132-B566566681BB}" type="presParOf" srcId="{7F2EAB2C-7745-4F1A-99A2-17740940D870}" destId="{77BF3A0E-9B4F-480F-B20A-0C6899E832AC}" srcOrd="1" destOrd="0" presId="urn:microsoft.com/office/officeart/2005/8/layout/default"/>
    <dgm:cxn modelId="{A30D26C6-21AB-49C5-A3B5-F4EED25EB4F4}" type="presParOf" srcId="{7F2EAB2C-7745-4F1A-99A2-17740940D870}" destId="{4FA5BC1E-634B-4751-8DF7-DDB770651526}" srcOrd="2" destOrd="0" presId="urn:microsoft.com/office/officeart/2005/8/layout/default"/>
    <dgm:cxn modelId="{D949E529-B830-47C4-905A-B1203273A2FF}" type="presParOf" srcId="{7F2EAB2C-7745-4F1A-99A2-17740940D870}" destId="{0370943A-9785-45C3-A62D-3F946F4421C0}" srcOrd="3" destOrd="0" presId="urn:microsoft.com/office/officeart/2005/8/layout/default"/>
    <dgm:cxn modelId="{10752D7E-A579-4DF3-AB97-3F4F0F681294}" type="presParOf" srcId="{7F2EAB2C-7745-4F1A-99A2-17740940D870}" destId="{F5C1F105-EBED-4719-823A-15D15EB27F2A}" srcOrd="4" destOrd="0" presId="urn:microsoft.com/office/officeart/2005/8/layout/default"/>
    <dgm:cxn modelId="{DB65712A-87ED-45D3-86E2-E6CE9FD2EF38}" type="presParOf" srcId="{7F2EAB2C-7745-4F1A-99A2-17740940D870}" destId="{04E1ABC2-454C-4318-A908-6009CC303068}" srcOrd="5" destOrd="0" presId="urn:microsoft.com/office/officeart/2005/8/layout/default"/>
    <dgm:cxn modelId="{F0B2D983-0C63-4390-B2B8-A434BEE1B7C1}" type="presParOf" srcId="{7F2EAB2C-7745-4F1A-99A2-17740940D870}" destId="{3F951657-7976-4220-ADBC-E05F1AE6EABB}" srcOrd="6" destOrd="0" presId="urn:microsoft.com/office/officeart/2005/8/layout/default"/>
    <dgm:cxn modelId="{ECA64E0E-5AD6-4A0A-A373-F399189BA985}" type="presParOf" srcId="{7F2EAB2C-7745-4F1A-99A2-17740940D870}" destId="{6741B714-C2CB-4D14-AF86-33594FCA8380}" srcOrd="7" destOrd="0" presId="urn:microsoft.com/office/officeart/2005/8/layout/default"/>
    <dgm:cxn modelId="{02E86FDE-4422-4752-9085-3FCFDECE1CC9}" type="presParOf" srcId="{7F2EAB2C-7745-4F1A-99A2-17740940D870}" destId="{366B18E0-CDD5-4C9B-A515-1CC104D267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73452-32A7-4C0C-A307-0FB7A465D1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CBFDD-366E-4939-9894-4F513C3892C7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6. Электронные и неэлектронные.</a:t>
          </a:r>
          <a:endParaRPr lang="ru-RU" dirty="0"/>
        </a:p>
      </dgm:t>
    </dgm:pt>
    <dgm:pt modelId="{9BF21925-1264-437F-972A-A8720AF88B01}" type="parTrans" cxnId="{DCEEFA6D-F6CD-4DAA-BD62-03131BA427D5}">
      <dgm:prSet/>
      <dgm:spPr/>
      <dgm:t>
        <a:bodyPr/>
        <a:lstStyle/>
        <a:p>
          <a:endParaRPr lang="ru-RU"/>
        </a:p>
      </dgm:t>
    </dgm:pt>
    <dgm:pt modelId="{A909D3E4-BBA8-45E7-9518-2E5F03DDA7B9}" type="sibTrans" cxnId="{DCEEFA6D-F6CD-4DAA-BD62-03131BA427D5}">
      <dgm:prSet/>
      <dgm:spPr/>
      <dgm:t>
        <a:bodyPr/>
        <a:lstStyle/>
        <a:p>
          <a:endParaRPr lang="ru-RU"/>
        </a:p>
      </dgm:t>
    </dgm:pt>
    <dgm:pt modelId="{7B049DB6-E7E4-4CD8-A48A-3CD8BF3BE38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7. Монокультурные и </a:t>
          </a:r>
          <a:r>
            <a:rPr lang="ru-RU" b="1" dirty="0" err="1" smtClean="0">
              <a:latin typeface="Times New Roman" pitchFamily="18" charset="0"/>
            </a:rPr>
            <a:t>мультикультурные</a:t>
          </a:r>
          <a:endParaRPr lang="ru-RU" dirty="0"/>
        </a:p>
      </dgm:t>
    </dgm:pt>
    <dgm:pt modelId="{12DE608F-08CF-4016-9C60-BF6531FE43A7}" type="parTrans" cxnId="{1A8887F0-5B89-4619-856B-5D964F171D3F}">
      <dgm:prSet/>
      <dgm:spPr/>
      <dgm:t>
        <a:bodyPr/>
        <a:lstStyle/>
        <a:p>
          <a:endParaRPr lang="ru-RU"/>
        </a:p>
      </dgm:t>
    </dgm:pt>
    <dgm:pt modelId="{5294AF6B-45FB-4C19-92B3-87F3889181D9}" type="sibTrans" cxnId="{1A8887F0-5B89-4619-856B-5D964F171D3F}">
      <dgm:prSet/>
      <dgm:spPr/>
      <dgm:t>
        <a:bodyPr/>
        <a:lstStyle/>
        <a:p>
          <a:endParaRPr lang="ru-RU"/>
        </a:p>
      </dgm:t>
    </dgm:pt>
    <dgm:pt modelId="{8128099D-EB0B-4334-B167-184F5F917B73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8. Отраслевые и функциональные.</a:t>
          </a:r>
          <a:endParaRPr lang="ru-RU" dirty="0"/>
        </a:p>
      </dgm:t>
    </dgm:pt>
    <dgm:pt modelId="{2188AD3C-C2E8-41ED-A4A6-9EC6D02481F2}" type="parTrans" cxnId="{642DBFA8-45D4-4C6B-9C66-1ADA1703CB27}">
      <dgm:prSet/>
      <dgm:spPr/>
      <dgm:t>
        <a:bodyPr/>
        <a:lstStyle/>
        <a:p>
          <a:endParaRPr lang="ru-RU"/>
        </a:p>
      </dgm:t>
    </dgm:pt>
    <dgm:pt modelId="{12F37F2E-DE75-4F12-BD1E-4A8535C32AF7}" type="sibTrans" cxnId="{642DBFA8-45D4-4C6B-9C66-1ADA1703CB27}">
      <dgm:prSet/>
      <dgm:spPr/>
      <dgm:t>
        <a:bodyPr/>
        <a:lstStyle/>
        <a:p>
          <a:endParaRPr lang="ru-RU"/>
        </a:p>
      </dgm:t>
    </dgm:pt>
    <dgm:pt modelId="{D8F4F49C-3FB6-4F7D-B2D4-2666C66A9A9B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9. Локальные, региональные, национальные и глобальные.</a:t>
          </a:r>
          <a:endParaRPr lang="ru-RU" dirty="0"/>
        </a:p>
      </dgm:t>
    </dgm:pt>
    <dgm:pt modelId="{9A8A4158-9F80-42C9-80BA-F55A9E5A4861}" type="parTrans" cxnId="{D076DC69-D5B2-4310-AE0A-D19A26C26FDA}">
      <dgm:prSet/>
      <dgm:spPr/>
      <dgm:t>
        <a:bodyPr/>
        <a:lstStyle/>
        <a:p>
          <a:endParaRPr lang="ru-RU"/>
        </a:p>
      </dgm:t>
    </dgm:pt>
    <dgm:pt modelId="{92E2ECAB-11B2-478A-A0B2-B3AFECCB34CF}" type="sibTrans" cxnId="{D076DC69-D5B2-4310-AE0A-D19A26C26FDA}">
      <dgm:prSet/>
      <dgm:spPr/>
      <dgm:t>
        <a:bodyPr/>
        <a:lstStyle/>
        <a:p>
          <a:endParaRPr lang="ru-RU"/>
        </a:p>
      </dgm:t>
    </dgm:pt>
    <dgm:pt modelId="{60A73A7C-C70D-4499-B9B6-8760F0F58AE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10.Индивидуальные и институциональные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59A5189-B85A-4B84-A7CC-E74901B7F53B}" type="parTrans" cxnId="{B8DE8B81-90F7-4125-A76D-371EB841794C}">
      <dgm:prSet/>
      <dgm:spPr/>
      <dgm:t>
        <a:bodyPr/>
        <a:lstStyle/>
        <a:p>
          <a:endParaRPr lang="ru-RU"/>
        </a:p>
      </dgm:t>
    </dgm:pt>
    <dgm:pt modelId="{FE7BA2FD-DF8A-42B5-9A71-00553262AFBA}" type="sibTrans" cxnId="{B8DE8B81-90F7-4125-A76D-371EB841794C}">
      <dgm:prSet/>
      <dgm:spPr/>
      <dgm:t>
        <a:bodyPr/>
        <a:lstStyle/>
        <a:p>
          <a:endParaRPr lang="ru-RU"/>
        </a:p>
      </dgm:t>
    </dgm:pt>
    <dgm:pt modelId="{3AE32159-48DA-47AD-941D-D132A6FBE97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</a:rPr>
            <a:t>11. Вербальные и невербальные.</a:t>
          </a:r>
          <a:endParaRPr lang="ru-RU" dirty="0"/>
        </a:p>
      </dgm:t>
    </dgm:pt>
    <dgm:pt modelId="{BB72EBFE-092B-4846-90FE-3EC20A2D3DFF}" type="parTrans" cxnId="{74814C86-123A-4DCD-B81F-EE562D97CEDD}">
      <dgm:prSet/>
      <dgm:spPr/>
      <dgm:t>
        <a:bodyPr/>
        <a:lstStyle/>
        <a:p>
          <a:endParaRPr lang="ru-RU"/>
        </a:p>
      </dgm:t>
    </dgm:pt>
    <dgm:pt modelId="{96114850-E9C5-4FA2-8F7F-28C875DC6574}" type="sibTrans" cxnId="{74814C86-123A-4DCD-B81F-EE562D97CEDD}">
      <dgm:prSet/>
      <dgm:spPr/>
      <dgm:t>
        <a:bodyPr/>
        <a:lstStyle/>
        <a:p>
          <a:endParaRPr lang="ru-RU"/>
        </a:p>
      </dgm:t>
    </dgm:pt>
    <dgm:pt modelId="{E3E5BF45-70E6-4327-A99D-C83674E63F6A}" type="pres">
      <dgm:prSet presAssocID="{84873452-32A7-4C0C-A307-0FB7A465D1C3}" presName="diagram" presStyleCnt="0">
        <dgm:presLayoutVars>
          <dgm:dir/>
          <dgm:resizeHandles val="exact"/>
        </dgm:presLayoutVars>
      </dgm:prSet>
      <dgm:spPr/>
    </dgm:pt>
    <dgm:pt modelId="{707C3A4F-64A1-4E65-A609-B467FDCF36CC}" type="pres">
      <dgm:prSet presAssocID="{F3DCBFDD-366E-4939-9894-4F513C3892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DB74D-4A18-4A0F-8722-88CBBFE98945}" type="pres">
      <dgm:prSet presAssocID="{A909D3E4-BBA8-45E7-9518-2E5F03DDA7B9}" presName="sibTrans" presStyleCnt="0"/>
      <dgm:spPr/>
    </dgm:pt>
    <dgm:pt modelId="{F75825C2-44D6-4111-8827-1BC58C43AADD}" type="pres">
      <dgm:prSet presAssocID="{7B049DB6-E7E4-4CD8-A48A-3CD8BF3BE38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35920-3EEC-4CDF-A729-88862A0B4D2C}" type="pres">
      <dgm:prSet presAssocID="{5294AF6B-45FB-4C19-92B3-87F3889181D9}" presName="sibTrans" presStyleCnt="0"/>
      <dgm:spPr/>
    </dgm:pt>
    <dgm:pt modelId="{92456FAE-2AF9-4CBE-864F-4E8DCFF034BE}" type="pres">
      <dgm:prSet presAssocID="{8128099D-EB0B-4334-B167-184F5F917B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A5326-A1ED-4D4D-8D02-060BE5AB224C}" type="pres">
      <dgm:prSet presAssocID="{12F37F2E-DE75-4F12-BD1E-4A8535C32AF7}" presName="sibTrans" presStyleCnt="0"/>
      <dgm:spPr/>
    </dgm:pt>
    <dgm:pt modelId="{FDAF0491-E64E-41B7-AB82-88ED575B8AFB}" type="pres">
      <dgm:prSet presAssocID="{D8F4F49C-3FB6-4F7D-B2D4-2666C66A9A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5F260-E57E-44B2-8493-1849844E6D8F}" type="pres">
      <dgm:prSet presAssocID="{92E2ECAB-11B2-478A-A0B2-B3AFECCB34CF}" presName="sibTrans" presStyleCnt="0"/>
      <dgm:spPr/>
    </dgm:pt>
    <dgm:pt modelId="{5F270BA5-23F8-4E19-BDE1-87A4D9E25DDD}" type="pres">
      <dgm:prSet presAssocID="{60A73A7C-C70D-4499-B9B6-8760F0F58AE8}" presName="node" presStyleLbl="node1" presStyleIdx="4" presStyleCnt="6" custLinFactNeighborX="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4DDFD-8F15-4238-8990-48FA4B8AC28C}" type="pres">
      <dgm:prSet presAssocID="{FE7BA2FD-DF8A-42B5-9A71-00553262AFBA}" presName="sibTrans" presStyleCnt="0"/>
      <dgm:spPr/>
    </dgm:pt>
    <dgm:pt modelId="{39858811-B01F-4EFF-BF79-8451019E4CA2}" type="pres">
      <dgm:prSet presAssocID="{3AE32159-48DA-47AD-941D-D132A6FBE97D}" presName="node" presStyleLbl="node1" presStyleIdx="5" presStyleCnt="6">
        <dgm:presLayoutVars>
          <dgm:bulletEnabled val="1"/>
        </dgm:presLayoutVars>
      </dgm:prSet>
      <dgm:spPr/>
    </dgm:pt>
  </dgm:ptLst>
  <dgm:cxnLst>
    <dgm:cxn modelId="{643CAF88-FE42-4377-9445-EB6C935993EE}" type="presOf" srcId="{84873452-32A7-4C0C-A307-0FB7A465D1C3}" destId="{E3E5BF45-70E6-4327-A99D-C83674E63F6A}" srcOrd="0" destOrd="0" presId="urn:microsoft.com/office/officeart/2005/8/layout/default"/>
    <dgm:cxn modelId="{74814C86-123A-4DCD-B81F-EE562D97CEDD}" srcId="{84873452-32A7-4C0C-A307-0FB7A465D1C3}" destId="{3AE32159-48DA-47AD-941D-D132A6FBE97D}" srcOrd="5" destOrd="0" parTransId="{BB72EBFE-092B-4846-90FE-3EC20A2D3DFF}" sibTransId="{96114850-E9C5-4FA2-8F7F-28C875DC6574}"/>
    <dgm:cxn modelId="{1A8887F0-5B89-4619-856B-5D964F171D3F}" srcId="{84873452-32A7-4C0C-A307-0FB7A465D1C3}" destId="{7B049DB6-E7E4-4CD8-A48A-3CD8BF3BE384}" srcOrd="1" destOrd="0" parTransId="{12DE608F-08CF-4016-9C60-BF6531FE43A7}" sibTransId="{5294AF6B-45FB-4C19-92B3-87F3889181D9}"/>
    <dgm:cxn modelId="{DCEEFA6D-F6CD-4DAA-BD62-03131BA427D5}" srcId="{84873452-32A7-4C0C-A307-0FB7A465D1C3}" destId="{F3DCBFDD-366E-4939-9894-4F513C3892C7}" srcOrd="0" destOrd="0" parTransId="{9BF21925-1264-437F-972A-A8720AF88B01}" sibTransId="{A909D3E4-BBA8-45E7-9518-2E5F03DDA7B9}"/>
    <dgm:cxn modelId="{AA28445E-17E7-4353-91D2-1811D7609273}" type="presOf" srcId="{D8F4F49C-3FB6-4F7D-B2D4-2666C66A9A9B}" destId="{FDAF0491-E64E-41B7-AB82-88ED575B8AFB}" srcOrd="0" destOrd="0" presId="urn:microsoft.com/office/officeart/2005/8/layout/default"/>
    <dgm:cxn modelId="{735D5F0D-EB76-4D8D-AA52-B303A7D4F8C9}" type="presOf" srcId="{7B049DB6-E7E4-4CD8-A48A-3CD8BF3BE384}" destId="{F75825C2-44D6-4111-8827-1BC58C43AADD}" srcOrd="0" destOrd="0" presId="urn:microsoft.com/office/officeart/2005/8/layout/default"/>
    <dgm:cxn modelId="{16DD187C-DF86-4B52-B43A-552C8783A7D7}" type="presOf" srcId="{8128099D-EB0B-4334-B167-184F5F917B73}" destId="{92456FAE-2AF9-4CBE-864F-4E8DCFF034BE}" srcOrd="0" destOrd="0" presId="urn:microsoft.com/office/officeart/2005/8/layout/default"/>
    <dgm:cxn modelId="{D076DC69-D5B2-4310-AE0A-D19A26C26FDA}" srcId="{84873452-32A7-4C0C-A307-0FB7A465D1C3}" destId="{D8F4F49C-3FB6-4F7D-B2D4-2666C66A9A9B}" srcOrd="3" destOrd="0" parTransId="{9A8A4158-9F80-42C9-80BA-F55A9E5A4861}" sibTransId="{92E2ECAB-11B2-478A-A0B2-B3AFECCB34CF}"/>
    <dgm:cxn modelId="{642DBFA8-45D4-4C6B-9C66-1ADA1703CB27}" srcId="{84873452-32A7-4C0C-A307-0FB7A465D1C3}" destId="{8128099D-EB0B-4334-B167-184F5F917B73}" srcOrd="2" destOrd="0" parTransId="{2188AD3C-C2E8-41ED-A4A6-9EC6D02481F2}" sibTransId="{12F37F2E-DE75-4F12-BD1E-4A8535C32AF7}"/>
    <dgm:cxn modelId="{0B4B35E7-6190-45E3-8116-FE3B32765970}" type="presOf" srcId="{60A73A7C-C70D-4499-B9B6-8760F0F58AE8}" destId="{5F270BA5-23F8-4E19-BDE1-87A4D9E25DDD}" srcOrd="0" destOrd="0" presId="urn:microsoft.com/office/officeart/2005/8/layout/default"/>
    <dgm:cxn modelId="{6F51D47B-E143-4243-96E9-3DE1563168FA}" type="presOf" srcId="{3AE32159-48DA-47AD-941D-D132A6FBE97D}" destId="{39858811-B01F-4EFF-BF79-8451019E4CA2}" srcOrd="0" destOrd="0" presId="urn:microsoft.com/office/officeart/2005/8/layout/default"/>
    <dgm:cxn modelId="{A1913E62-0A1C-4E57-91D1-DA3A14931FF9}" type="presOf" srcId="{F3DCBFDD-366E-4939-9894-4F513C3892C7}" destId="{707C3A4F-64A1-4E65-A609-B467FDCF36CC}" srcOrd="0" destOrd="0" presId="urn:microsoft.com/office/officeart/2005/8/layout/default"/>
    <dgm:cxn modelId="{B8DE8B81-90F7-4125-A76D-371EB841794C}" srcId="{84873452-32A7-4C0C-A307-0FB7A465D1C3}" destId="{60A73A7C-C70D-4499-B9B6-8760F0F58AE8}" srcOrd="4" destOrd="0" parTransId="{C59A5189-B85A-4B84-A7CC-E74901B7F53B}" sibTransId="{FE7BA2FD-DF8A-42B5-9A71-00553262AFBA}"/>
    <dgm:cxn modelId="{A3DD65A8-52C9-4E0A-BE5F-073D0CAFAE4E}" type="presParOf" srcId="{E3E5BF45-70E6-4327-A99D-C83674E63F6A}" destId="{707C3A4F-64A1-4E65-A609-B467FDCF36CC}" srcOrd="0" destOrd="0" presId="urn:microsoft.com/office/officeart/2005/8/layout/default"/>
    <dgm:cxn modelId="{E9CAB851-D123-4D40-BBF1-0C9B0F643CF6}" type="presParOf" srcId="{E3E5BF45-70E6-4327-A99D-C83674E63F6A}" destId="{6BCDB74D-4A18-4A0F-8722-88CBBFE98945}" srcOrd="1" destOrd="0" presId="urn:microsoft.com/office/officeart/2005/8/layout/default"/>
    <dgm:cxn modelId="{386DA790-31E2-4D62-9C10-22F1C6EA36E7}" type="presParOf" srcId="{E3E5BF45-70E6-4327-A99D-C83674E63F6A}" destId="{F75825C2-44D6-4111-8827-1BC58C43AADD}" srcOrd="2" destOrd="0" presId="urn:microsoft.com/office/officeart/2005/8/layout/default"/>
    <dgm:cxn modelId="{EA2F9CCC-0DDE-4EC2-AAB6-93A7C62CF778}" type="presParOf" srcId="{E3E5BF45-70E6-4327-A99D-C83674E63F6A}" destId="{05735920-3EEC-4CDF-A729-88862A0B4D2C}" srcOrd="3" destOrd="0" presId="urn:microsoft.com/office/officeart/2005/8/layout/default"/>
    <dgm:cxn modelId="{87DE46B5-A78A-4B51-A26E-D020190A6F2D}" type="presParOf" srcId="{E3E5BF45-70E6-4327-A99D-C83674E63F6A}" destId="{92456FAE-2AF9-4CBE-864F-4E8DCFF034BE}" srcOrd="4" destOrd="0" presId="urn:microsoft.com/office/officeart/2005/8/layout/default"/>
    <dgm:cxn modelId="{0F6D3D5C-F449-4799-ABAD-E7465F72015A}" type="presParOf" srcId="{E3E5BF45-70E6-4327-A99D-C83674E63F6A}" destId="{25CA5326-A1ED-4D4D-8D02-060BE5AB224C}" srcOrd="5" destOrd="0" presId="urn:microsoft.com/office/officeart/2005/8/layout/default"/>
    <dgm:cxn modelId="{BF894D65-7E3A-4990-8687-32906097BAC1}" type="presParOf" srcId="{E3E5BF45-70E6-4327-A99D-C83674E63F6A}" destId="{FDAF0491-E64E-41B7-AB82-88ED575B8AFB}" srcOrd="6" destOrd="0" presId="urn:microsoft.com/office/officeart/2005/8/layout/default"/>
    <dgm:cxn modelId="{146A9264-FFFE-48E1-B2A3-1BB73D25EFDF}" type="presParOf" srcId="{E3E5BF45-70E6-4327-A99D-C83674E63F6A}" destId="{08E5F260-E57E-44B2-8493-1849844E6D8F}" srcOrd="7" destOrd="0" presId="urn:microsoft.com/office/officeart/2005/8/layout/default"/>
    <dgm:cxn modelId="{D1F3E7C0-4DF6-411E-8335-120EBD1FC708}" type="presParOf" srcId="{E3E5BF45-70E6-4327-A99D-C83674E63F6A}" destId="{5F270BA5-23F8-4E19-BDE1-87A4D9E25DDD}" srcOrd="8" destOrd="0" presId="urn:microsoft.com/office/officeart/2005/8/layout/default"/>
    <dgm:cxn modelId="{6596DFE4-3481-4E45-85A2-774794EE8FC1}" type="presParOf" srcId="{E3E5BF45-70E6-4327-A99D-C83674E63F6A}" destId="{9234DDFD-8F15-4238-8990-48FA4B8AC28C}" srcOrd="9" destOrd="0" presId="urn:microsoft.com/office/officeart/2005/8/layout/default"/>
    <dgm:cxn modelId="{297F5E90-4AF3-4882-869D-6A24329EFB79}" type="presParOf" srcId="{E3E5BF45-70E6-4327-A99D-C83674E63F6A}" destId="{39858811-B01F-4EFF-BF79-8451019E4C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FA8E-E014-432F-BC77-562BB618B2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102C8-2B88-4F5D-9C2C-D832E799C01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>
              <a:latin typeface="Times New Roman" pitchFamily="18" charset="0"/>
            </a:rPr>
            <a:t>Воздействие</a:t>
          </a:r>
          <a:endParaRPr lang="ru-RU" dirty="0"/>
        </a:p>
      </dgm:t>
    </dgm:pt>
    <dgm:pt modelId="{1ED7D4C5-E930-4D3F-A207-036F33B2F30F}" type="parTrans" cxnId="{8566774C-AA11-4457-8A6E-EF138BAE8B28}">
      <dgm:prSet/>
      <dgm:spPr/>
      <dgm:t>
        <a:bodyPr/>
        <a:lstStyle/>
        <a:p>
          <a:endParaRPr lang="ru-RU"/>
        </a:p>
      </dgm:t>
    </dgm:pt>
    <dgm:pt modelId="{C558B996-710A-475D-B025-2FC50D9CD3A2}" type="sibTrans" cxnId="{8566774C-AA11-4457-8A6E-EF138BAE8B28}">
      <dgm:prSet/>
      <dgm:spPr/>
      <dgm:t>
        <a:bodyPr/>
        <a:lstStyle/>
        <a:p>
          <a:endParaRPr lang="ru-RU"/>
        </a:p>
      </dgm:t>
    </dgm:pt>
    <dgm:pt modelId="{6E082EDB-04F5-4134-B21B-92A31850917D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>
              <a:latin typeface="Times New Roman" pitchFamily="18" charset="0"/>
            </a:rPr>
            <a:t>Удивительность.</a:t>
          </a:r>
          <a:endParaRPr lang="ru-RU" dirty="0"/>
        </a:p>
      </dgm:t>
    </dgm:pt>
    <dgm:pt modelId="{D28EB4ED-EA8E-4FC1-9CB9-1C1DF76A652A}" type="parTrans" cxnId="{7E9D5193-7145-487B-AA06-B5DA3852BC7C}">
      <dgm:prSet/>
      <dgm:spPr/>
      <dgm:t>
        <a:bodyPr/>
        <a:lstStyle/>
        <a:p>
          <a:endParaRPr lang="ru-RU"/>
        </a:p>
      </dgm:t>
    </dgm:pt>
    <dgm:pt modelId="{591DCF0D-D23E-45C1-AFF9-D8C501381CB3}" type="sibTrans" cxnId="{7E9D5193-7145-487B-AA06-B5DA3852BC7C}">
      <dgm:prSet/>
      <dgm:spPr/>
      <dgm:t>
        <a:bodyPr/>
        <a:lstStyle/>
        <a:p>
          <a:endParaRPr lang="ru-RU"/>
        </a:p>
      </dgm:t>
    </dgm:pt>
    <dgm:pt modelId="{FC26DB74-2AB8-466C-BDCE-4A552ECE851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>
              <a:latin typeface="Times New Roman" pitchFamily="18" charset="0"/>
            </a:rPr>
            <a:t>Известность главного действующего лица. </a:t>
          </a:r>
          <a:endParaRPr lang="ru-RU" dirty="0"/>
        </a:p>
      </dgm:t>
    </dgm:pt>
    <dgm:pt modelId="{74B5E1E1-0AFA-4958-8566-0B50769964F2}" type="parTrans" cxnId="{6E7164DB-66D8-4E10-8B82-748A7DABF0B9}">
      <dgm:prSet/>
      <dgm:spPr/>
      <dgm:t>
        <a:bodyPr/>
        <a:lstStyle/>
        <a:p>
          <a:endParaRPr lang="ru-RU"/>
        </a:p>
      </dgm:t>
    </dgm:pt>
    <dgm:pt modelId="{EDFFE366-9FF4-4D60-B778-87A60DC2311D}" type="sibTrans" cxnId="{6E7164DB-66D8-4E10-8B82-748A7DABF0B9}">
      <dgm:prSet/>
      <dgm:spPr/>
      <dgm:t>
        <a:bodyPr/>
        <a:lstStyle/>
        <a:p>
          <a:endParaRPr lang="ru-RU"/>
        </a:p>
      </dgm:t>
    </dgm:pt>
    <dgm:pt modelId="{3612E1BB-9010-43F4-AC6C-03F86A3E29C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i="1" dirty="0" smtClean="0">
              <a:latin typeface="Times New Roman" pitchFamily="18" charset="0"/>
            </a:rPr>
            <a:t>Конфликт, или драматизм событий. </a:t>
          </a:r>
          <a:endParaRPr lang="ru-RU" dirty="0"/>
        </a:p>
      </dgm:t>
    </dgm:pt>
    <dgm:pt modelId="{60B00592-29D8-451C-9284-8D1E4CAD7664}" type="parTrans" cxnId="{35CFE171-6F2A-4EB3-9C43-96303C548D35}">
      <dgm:prSet/>
      <dgm:spPr/>
      <dgm:t>
        <a:bodyPr/>
        <a:lstStyle/>
        <a:p>
          <a:endParaRPr lang="ru-RU"/>
        </a:p>
      </dgm:t>
    </dgm:pt>
    <dgm:pt modelId="{53A35805-881E-4C3B-99C9-2BED4EEE3383}" type="sibTrans" cxnId="{35CFE171-6F2A-4EB3-9C43-96303C548D35}">
      <dgm:prSet/>
      <dgm:spPr/>
      <dgm:t>
        <a:bodyPr/>
        <a:lstStyle/>
        <a:p>
          <a:endParaRPr lang="ru-RU"/>
        </a:p>
      </dgm:t>
    </dgm:pt>
    <dgm:pt modelId="{B32DA369-0D4C-4402-A24A-BF561F58EBD3}" type="pres">
      <dgm:prSet presAssocID="{A658FA8E-E014-432F-BC77-562BB618B2FD}" presName="diagram" presStyleCnt="0">
        <dgm:presLayoutVars>
          <dgm:dir/>
          <dgm:resizeHandles val="exact"/>
        </dgm:presLayoutVars>
      </dgm:prSet>
      <dgm:spPr/>
    </dgm:pt>
    <dgm:pt modelId="{C3543B66-410F-4EFC-BF94-9CCF8C4943F2}" type="pres">
      <dgm:prSet presAssocID="{DFB102C8-2B88-4F5D-9C2C-D832E799C010}" presName="node" presStyleLbl="node1" presStyleIdx="0" presStyleCnt="4" custScaleX="14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CD3E6-FC3A-4656-A0D2-76F7D2E9E2B3}" type="pres">
      <dgm:prSet presAssocID="{C558B996-710A-475D-B025-2FC50D9CD3A2}" presName="sibTrans" presStyleCnt="0"/>
      <dgm:spPr/>
    </dgm:pt>
    <dgm:pt modelId="{0F3B9BE5-4A6B-4BF8-B3E9-F3E17FB47D8F}" type="pres">
      <dgm:prSet presAssocID="{6E082EDB-04F5-4134-B21B-92A31850917D}" presName="node" presStyleLbl="node1" presStyleIdx="1" presStyleCnt="4" custScaleX="146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DB4E-ABFD-4A69-97AD-122D1EABF5D3}" type="pres">
      <dgm:prSet presAssocID="{591DCF0D-D23E-45C1-AFF9-D8C501381CB3}" presName="sibTrans" presStyleCnt="0"/>
      <dgm:spPr/>
    </dgm:pt>
    <dgm:pt modelId="{9041FF8E-D2BF-43DD-96AB-A9434B437E97}" type="pres">
      <dgm:prSet presAssocID="{FC26DB74-2AB8-466C-BDCE-4A552ECE8514}" presName="node" presStyleLbl="node1" presStyleIdx="2" presStyleCnt="4" custScaleX="144786" custLinFactNeighborX="1434" custLinFactNeighborY="-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78631-06A3-4395-91F6-041971879E9A}" type="pres">
      <dgm:prSet presAssocID="{EDFFE366-9FF4-4D60-B778-87A60DC2311D}" presName="sibTrans" presStyleCnt="0"/>
      <dgm:spPr/>
    </dgm:pt>
    <dgm:pt modelId="{35B1ABAB-E989-4227-A4CC-AC8F5D5428E1}" type="pres">
      <dgm:prSet presAssocID="{3612E1BB-9010-43F4-AC6C-03F86A3E29C4}" presName="node" presStyleLbl="node1" presStyleIdx="3" presStyleCnt="4" custScaleX="144348" custLinFactNeighborX="2946" custLinFactNeighborY="-3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CFE171-6F2A-4EB3-9C43-96303C548D35}" srcId="{A658FA8E-E014-432F-BC77-562BB618B2FD}" destId="{3612E1BB-9010-43F4-AC6C-03F86A3E29C4}" srcOrd="3" destOrd="0" parTransId="{60B00592-29D8-451C-9284-8D1E4CAD7664}" sibTransId="{53A35805-881E-4C3B-99C9-2BED4EEE3383}"/>
    <dgm:cxn modelId="{A36B7671-8BAA-4BA6-B583-ABCBF03B74A8}" type="presOf" srcId="{DFB102C8-2B88-4F5D-9C2C-D832E799C010}" destId="{C3543B66-410F-4EFC-BF94-9CCF8C4943F2}" srcOrd="0" destOrd="0" presId="urn:microsoft.com/office/officeart/2005/8/layout/default"/>
    <dgm:cxn modelId="{7E483581-F66E-479B-B415-91F79B9D8BA1}" type="presOf" srcId="{FC26DB74-2AB8-466C-BDCE-4A552ECE8514}" destId="{9041FF8E-D2BF-43DD-96AB-A9434B437E97}" srcOrd="0" destOrd="0" presId="urn:microsoft.com/office/officeart/2005/8/layout/default"/>
    <dgm:cxn modelId="{7E9D5193-7145-487B-AA06-B5DA3852BC7C}" srcId="{A658FA8E-E014-432F-BC77-562BB618B2FD}" destId="{6E082EDB-04F5-4134-B21B-92A31850917D}" srcOrd="1" destOrd="0" parTransId="{D28EB4ED-EA8E-4FC1-9CB9-1C1DF76A652A}" sibTransId="{591DCF0D-D23E-45C1-AFF9-D8C501381CB3}"/>
    <dgm:cxn modelId="{831EEF9B-B35E-498D-AD50-7C6AC1DAD44A}" type="presOf" srcId="{3612E1BB-9010-43F4-AC6C-03F86A3E29C4}" destId="{35B1ABAB-E989-4227-A4CC-AC8F5D5428E1}" srcOrd="0" destOrd="0" presId="urn:microsoft.com/office/officeart/2005/8/layout/default"/>
    <dgm:cxn modelId="{96D2FA22-2B70-4F18-9B67-48C609454DA9}" type="presOf" srcId="{A658FA8E-E014-432F-BC77-562BB618B2FD}" destId="{B32DA369-0D4C-4402-A24A-BF561F58EBD3}" srcOrd="0" destOrd="0" presId="urn:microsoft.com/office/officeart/2005/8/layout/default"/>
    <dgm:cxn modelId="{6E7164DB-66D8-4E10-8B82-748A7DABF0B9}" srcId="{A658FA8E-E014-432F-BC77-562BB618B2FD}" destId="{FC26DB74-2AB8-466C-BDCE-4A552ECE8514}" srcOrd="2" destOrd="0" parTransId="{74B5E1E1-0AFA-4958-8566-0B50769964F2}" sibTransId="{EDFFE366-9FF4-4D60-B778-87A60DC2311D}"/>
    <dgm:cxn modelId="{0DBA45D3-7BDF-4D30-B48E-25BBC02F56EE}" type="presOf" srcId="{6E082EDB-04F5-4134-B21B-92A31850917D}" destId="{0F3B9BE5-4A6B-4BF8-B3E9-F3E17FB47D8F}" srcOrd="0" destOrd="0" presId="urn:microsoft.com/office/officeart/2005/8/layout/default"/>
    <dgm:cxn modelId="{8566774C-AA11-4457-8A6E-EF138BAE8B28}" srcId="{A658FA8E-E014-432F-BC77-562BB618B2FD}" destId="{DFB102C8-2B88-4F5D-9C2C-D832E799C010}" srcOrd="0" destOrd="0" parTransId="{1ED7D4C5-E930-4D3F-A207-036F33B2F30F}" sibTransId="{C558B996-710A-475D-B025-2FC50D9CD3A2}"/>
    <dgm:cxn modelId="{C1972347-D5CC-4636-A35D-54CF12312F92}" type="presParOf" srcId="{B32DA369-0D4C-4402-A24A-BF561F58EBD3}" destId="{C3543B66-410F-4EFC-BF94-9CCF8C4943F2}" srcOrd="0" destOrd="0" presId="urn:microsoft.com/office/officeart/2005/8/layout/default"/>
    <dgm:cxn modelId="{23224952-F40F-4818-8461-C9775B3D62F2}" type="presParOf" srcId="{B32DA369-0D4C-4402-A24A-BF561F58EBD3}" destId="{515CD3E6-FC3A-4656-A0D2-76F7D2E9E2B3}" srcOrd="1" destOrd="0" presId="urn:microsoft.com/office/officeart/2005/8/layout/default"/>
    <dgm:cxn modelId="{0F70B13C-C690-4D09-9113-61ACD6BDD502}" type="presParOf" srcId="{B32DA369-0D4C-4402-A24A-BF561F58EBD3}" destId="{0F3B9BE5-4A6B-4BF8-B3E9-F3E17FB47D8F}" srcOrd="2" destOrd="0" presId="urn:microsoft.com/office/officeart/2005/8/layout/default"/>
    <dgm:cxn modelId="{6A430E73-E943-4872-B60E-ECC302801115}" type="presParOf" srcId="{B32DA369-0D4C-4402-A24A-BF561F58EBD3}" destId="{BB0FDB4E-ABFD-4A69-97AD-122D1EABF5D3}" srcOrd="3" destOrd="0" presId="urn:microsoft.com/office/officeart/2005/8/layout/default"/>
    <dgm:cxn modelId="{06E711FA-5343-43BD-B823-953478EC4F35}" type="presParOf" srcId="{B32DA369-0D4C-4402-A24A-BF561F58EBD3}" destId="{9041FF8E-D2BF-43DD-96AB-A9434B437E97}" srcOrd="4" destOrd="0" presId="urn:microsoft.com/office/officeart/2005/8/layout/default"/>
    <dgm:cxn modelId="{D3F120D6-08E5-4F5B-B903-8EFD9182E56A}" type="presParOf" srcId="{B32DA369-0D4C-4402-A24A-BF561F58EBD3}" destId="{CAE78631-06A3-4395-91F6-041971879E9A}" srcOrd="5" destOrd="0" presId="urn:microsoft.com/office/officeart/2005/8/layout/default"/>
    <dgm:cxn modelId="{EF1EFDD3-54C9-4F4B-812F-05C9E5905EB6}" type="presParOf" srcId="{B32DA369-0D4C-4402-A24A-BF561F58EBD3}" destId="{35B1ABAB-E989-4227-A4CC-AC8F5D5428E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7EB21-39F2-4193-BD71-66F5FF53DBB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</a:rPr>
            <a:t>1. Внутренние и внешние</a:t>
          </a:r>
          <a:endParaRPr lang="ru-RU" sz="3000" kern="1200" dirty="0"/>
        </a:p>
      </dsp:txBody>
      <dsp:txXfrm>
        <a:off x="0" y="39687"/>
        <a:ext cx="3286125" cy="1971675"/>
      </dsp:txXfrm>
    </dsp:sp>
    <dsp:sp modelId="{4FA5BC1E-634B-4751-8DF7-DDB77065152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</a:rPr>
            <a:t>2. Личные и неличные.</a:t>
          </a:r>
          <a:endParaRPr lang="ru-RU" sz="3000" kern="1200" dirty="0"/>
        </a:p>
      </dsp:txBody>
      <dsp:txXfrm>
        <a:off x="3614737" y="39687"/>
        <a:ext cx="3286125" cy="1971675"/>
      </dsp:txXfrm>
    </dsp:sp>
    <dsp:sp modelId="{F5C1F105-EBED-4719-823A-15D15EB27F2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</a:rPr>
            <a:t>3. Горизонтальные, вертикальные и диагональные.</a:t>
          </a:r>
          <a:endParaRPr lang="ru-RU" sz="3000" kern="1200" dirty="0"/>
        </a:p>
      </dsp:txBody>
      <dsp:txXfrm>
        <a:off x="7229475" y="39687"/>
        <a:ext cx="3286125" cy="1971675"/>
      </dsp:txXfrm>
    </dsp:sp>
    <dsp:sp modelId="{3F951657-7976-4220-ADBC-E05F1AE6EAB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</a:rPr>
            <a:t>4. Текущие и ситуационные.</a:t>
          </a:r>
          <a:endParaRPr lang="ru-RU" sz="3000" kern="1200" dirty="0"/>
        </a:p>
      </dsp:txBody>
      <dsp:txXfrm>
        <a:off x="1807368" y="2339975"/>
        <a:ext cx="3286125" cy="1971675"/>
      </dsp:txXfrm>
    </dsp:sp>
    <dsp:sp modelId="{366B18E0-CDD5-4C9B-A515-1CC104D2673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Times New Roman" pitchFamily="18" charset="0"/>
            </a:rPr>
            <a:t>5. Формальные и неформальные.</a:t>
          </a:r>
          <a:endParaRPr lang="ru-RU" sz="30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C3A4F-64A1-4E65-A609-B467FDCF36CC}">
      <dsp:nvSpPr>
        <dsp:cNvPr id="0" name=""/>
        <dsp:cNvSpPr/>
      </dsp:nvSpPr>
      <dsp:spPr>
        <a:xfrm>
          <a:off x="0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</a:rPr>
            <a:t>6. Электронные и неэлектронные.</a:t>
          </a:r>
          <a:endParaRPr lang="ru-RU" sz="2600" kern="1200" dirty="0"/>
        </a:p>
      </dsp:txBody>
      <dsp:txXfrm>
        <a:off x="0" y="413349"/>
        <a:ext cx="3286125" cy="1971675"/>
      </dsp:txXfrm>
    </dsp:sp>
    <dsp:sp modelId="{F75825C2-44D6-4111-8827-1BC58C43AADD}">
      <dsp:nvSpPr>
        <dsp:cNvPr id="0" name=""/>
        <dsp:cNvSpPr/>
      </dsp:nvSpPr>
      <dsp:spPr>
        <a:xfrm>
          <a:off x="3614737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</a:rPr>
            <a:t>7. Монокультурные и </a:t>
          </a:r>
          <a:r>
            <a:rPr lang="ru-RU" sz="2600" b="1" kern="1200" dirty="0" err="1" smtClean="0">
              <a:latin typeface="Times New Roman" pitchFamily="18" charset="0"/>
            </a:rPr>
            <a:t>мультикультурные</a:t>
          </a:r>
          <a:endParaRPr lang="ru-RU" sz="2600" kern="1200" dirty="0"/>
        </a:p>
      </dsp:txBody>
      <dsp:txXfrm>
        <a:off x="3614737" y="413349"/>
        <a:ext cx="3286125" cy="1971675"/>
      </dsp:txXfrm>
    </dsp:sp>
    <dsp:sp modelId="{92456FAE-2AF9-4CBE-864F-4E8DCFF034BE}">
      <dsp:nvSpPr>
        <dsp:cNvPr id="0" name=""/>
        <dsp:cNvSpPr/>
      </dsp:nvSpPr>
      <dsp:spPr>
        <a:xfrm>
          <a:off x="7229475" y="413349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</a:rPr>
            <a:t>8. Отраслевые и функциональные.</a:t>
          </a:r>
          <a:endParaRPr lang="ru-RU" sz="2600" kern="1200" dirty="0"/>
        </a:p>
      </dsp:txBody>
      <dsp:txXfrm>
        <a:off x="7229475" y="413349"/>
        <a:ext cx="3286125" cy="1971675"/>
      </dsp:txXfrm>
    </dsp:sp>
    <dsp:sp modelId="{FDAF0491-E64E-41B7-AB82-88ED575B8AFB}">
      <dsp:nvSpPr>
        <dsp:cNvPr id="0" name=""/>
        <dsp:cNvSpPr/>
      </dsp:nvSpPr>
      <dsp:spPr>
        <a:xfrm>
          <a:off x="0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</a:rPr>
            <a:t>9. Локальные, региональные, национальные и глобальные.</a:t>
          </a:r>
          <a:endParaRPr lang="ru-RU" sz="2600" kern="1200" dirty="0"/>
        </a:p>
      </dsp:txBody>
      <dsp:txXfrm>
        <a:off x="0" y="2713636"/>
        <a:ext cx="3286125" cy="1971675"/>
      </dsp:txXfrm>
    </dsp:sp>
    <dsp:sp modelId="{5F270BA5-23F8-4E19-BDE1-87A4D9E25DDD}">
      <dsp:nvSpPr>
        <dsp:cNvPr id="0" name=""/>
        <dsp:cNvSpPr/>
      </dsp:nvSpPr>
      <dsp:spPr>
        <a:xfrm>
          <a:off x="3640632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10.Индивидуальные и институциональные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0632" y="2713636"/>
        <a:ext cx="3286125" cy="1971675"/>
      </dsp:txXfrm>
    </dsp:sp>
    <dsp:sp modelId="{39858811-B01F-4EFF-BF79-8451019E4CA2}">
      <dsp:nvSpPr>
        <dsp:cNvPr id="0" name=""/>
        <dsp:cNvSpPr/>
      </dsp:nvSpPr>
      <dsp:spPr>
        <a:xfrm>
          <a:off x="7229475" y="2713636"/>
          <a:ext cx="3286125" cy="197167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itchFamily="18" charset="0"/>
            </a:rPr>
            <a:t>11. Вербальные и невербальные.</a:t>
          </a:r>
          <a:endParaRPr lang="ru-RU" sz="2600" kern="1200" dirty="0"/>
        </a:p>
      </dsp:txBody>
      <dsp:txXfrm>
        <a:off x="7229475" y="2713636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3B66-410F-4EFC-BF94-9CCF8C4943F2}">
      <dsp:nvSpPr>
        <dsp:cNvPr id="0" name=""/>
        <dsp:cNvSpPr/>
      </dsp:nvSpPr>
      <dsp:spPr>
        <a:xfrm>
          <a:off x="105503" y="2372"/>
          <a:ext cx="5487811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smtClean="0">
              <a:latin typeface="Times New Roman" pitchFamily="18" charset="0"/>
            </a:rPr>
            <a:t>Воздействие</a:t>
          </a:r>
          <a:endParaRPr lang="ru-RU" sz="4400" kern="1200" dirty="0"/>
        </a:p>
      </dsp:txBody>
      <dsp:txXfrm>
        <a:off x="105503" y="2372"/>
        <a:ext cx="5487811" cy="2206820"/>
      </dsp:txXfrm>
    </dsp:sp>
    <dsp:sp modelId="{0F3B9BE5-4A6B-4BF8-B3E9-F3E17FB47D8F}">
      <dsp:nvSpPr>
        <dsp:cNvPr id="0" name=""/>
        <dsp:cNvSpPr/>
      </dsp:nvSpPr>
      <dsp:spPr>
        <a:xfrm>
          <a:off x="5961118" y="2372"/>
          <a:ext cx="5398545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smtClean="0">
              <a:latin typeface="Times New Roman" pitchFamily="18" charset="0"/>
            </a:rPr>
            <a:t>Удивительность.</a:t>
          </a:r>
          <a:endParaRPr lang="ru-RU" sz="4400" kern="1200" dirty="0"/>
        </a:p>
      </dsp:txBody>
      <dsp:txXfrm>
        <a:off x="5961118" y="2372"/>
        <a:ext cx="5398545" cy="2206820"/>
      </dsp:txXfrm>
    </dsp:sp>
    <dsp:sp modelId="{9041FF8E-D2BF-43DD-96AB-A9434B437E97}">
      <dsp:nvSpPr>
        <dsp:cNvPr id="0" name=""/>
        <dsp:cNvSpPr/>
      </dsp:nvSpPr>
      <dsp:spPr>
        <a:xfrm>
          <a:off x="284200" y="2524231"/>
          <a:ext cx="5325279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smtClean="0">
              <a:latin typeface="Times New Roman" pitchFamily="18" charset="0"/>
            </a:rPr>
            <a:t>Известность главного действующего лица. </a:t>
          </a:r>
          <a:endParaRPr lang="ru-RU" sz="4400" kern="1200" dirty="0"/>
        </a:p>
      </dsp:txBody>
      <dsp:txXfrm>
        <a:off x="284200" y="2524231"/>
        <a:ext cx="5325279" cy="2206820"/>
      </dsp:txXfrm>
    </dsp:sp>
    <dsp:sp modelId="{35B1ABAB-E989-4227-A4CC-AC8F5D5428E1}">
      <dsp:nvSpPr>
        <dsp:cNvPr id="0" name=""/>
        <dsp:cNvSpPr/>
      </dsp:nvSpPr>
      <dsp:spPr>
        <a:xfrm>
          <a:off x="6032895" y="2506665"/>
          <a:ext cx="5309169" cy="22068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1" kern="1200" dirty="0" smtClean="0">
              <a:latin typeface="Times New Roman" pitchFamily="18" charset="0"/>
            </a:rPr>
            <a:t>Конфликт, или драматизм событий. </a:t>
          </a:r>
          <a:endParaRPr lang="ru-RU" sz="4400" kern="1200" dirty="0"/>
        </a:p>
      </dsp:txBody>
      <dsp:txXfrm>
        <a:off x="6032895" y="2506665"/>
        <a:ext cx="5309169" cy="220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5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0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3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7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6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35D8-F6D6-4F02-8112-D5C6E769E45E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3B04-3E38-4E48-A0AF-C39E23A7E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830" y="311619"/>
            <a:ext cx="9144000" cy="1253412"/>
          </a:xfrm>
        </p:spPr>
        <p:txBody>
          <a:bodyPr/>
          <a:lstStyle/>
          <a:p>
            <a:r>
              <a:rPr lang="ru-RU" b="1" dirty="0" smtClean="0">
                <a:solidFill>
                  <a:srgbClr val="750520"/>
                </a:solidFill>
                <a:latin typeface="+mn-lt"/>
              </a:rPr>
              <a:t>Основы коммуникации</a:t>
            </a:r>
            <a:endParaRPr lang="ru-RU" dirty="0">
              <a:solidFill>
                <a:srgbClr val="75052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378" y="1873694"/>
            <a:ext cx="9386330" cy="470295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</a:rPr>
              <a:t>. Модель коммуникации</a:t>
            </a:r>
          </a:p>
          <a:p>
            <a:endParaRPr lang="ru-RU" sz="3600" dirty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2</a:t>
            </a:r>
            <a:r>
              <a:rPr lang="ru-RU" sz="3600" dirty="0">
                <a:latin typeface="Times New Roman" pitchFamily="18" charset="0"/>
              </a:rPr>
              <a:t>. Характеристика организационных коммуникаций</a:t>
            </a:r>
          </a:p>
          <a:p>
            <a:endParaRPr lang="ru-RU" sz="3600" dirty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</a:rPr>
              <a:t>. Вербальные коммуникации</a:t>
            </a:r>
          </a:p>
          <a:p>
            <a:endParaRPr lang="ru-RU" sz="3600" dirty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4</a:t>
            </a:r>
            <a:r>
              <a:rPr lang="ru-RU" sz="3600" dirty="0">
                <a:latin typeface="Times New Roman" pitchFamily="18" charset="0"/>
              </a:rPr>
              <a:t>. Невербальные коммуникации</a:t>
            </a:r>
          </a:p>
          <a:p>
            <a:endParaRPr lang="ru-RU" sz="3600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54" y="2980573"/>
            <a:ext cx="2182110" cy="21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50520"/>
                </a:solidFill>
              </a:rPr>
              <a:t>Характеристика написание текстов</a:t>
            </a:r>
            <a:endParaRPr lang="ru-RU" dirty="0">
              <a:solidFill>
                <a:srgbClr val="75052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639961"/>
              </p:ext>
            </p:extLst>
          </p:nvPr>
        </p:nvGraphicFramePr>
        <p:xfrm>
          <a:off x="457201" y="1808041"/>
          <a:ext cx="11465168" cy="4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2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8147" y="3652420"/>
            <a:ext cx="5366085" cy="248168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1616447"/>
            <a:ext cx="5346033" cy="175978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50520"/>
                </a:solidFill>
                <a:latin typeface="Times New Roman" pitchFamily="18" charset="0"/>
              </a:rPr>
              <a:t>3. Невербальные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коммуникации</a:t>
            </a:r>
            <a:endParaRPr lang="ru-RU" dirty="0">
              <a:solidFill>
                <a:srgbClr val="75052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147" y="1631617"/>
            <a:ext cx="10984832" cy="474395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/>
              <a:t>Невербальное общение – это разновидность неречевого взаимодействия коммуникационного характера между живыми существами.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Другими </a:t>
            </a:r>
            <a:r>
              <a:rPr lang="ru-RU" sz="2400" dirty="0"/>
              <a:t>словами, невербальное общение человека является разновидностью передачи всевозможной информации или возможностью воздействия на окружение без употребления речевых (языковых) механизмов.</a:t>
            </a:r>
            <a:r>
              <a:rPr lang="ru-RU" sz="2400" dirty="0" smtClean="0">
                <a:solidFill>
                  <a:srgbClr val="750520"/>
                </a:solidFill>
              </a:rPr>
              <a:t/>
            </a:r>
            <a:br>
              <a:rPr lang="ru-RU" sz="2400" dirty="0" smtClean="0">
                <a:solidFill>
                  <a:srgbClr val="750520"/>
                </a:solidFill>
              </a:rPr>
            </a:br>
            <a:endParaRPr lang="ru-RU" sz="2400" dirty="0" smtClean="0">
              <a:solidFill>
                <a:srgbClr val="75052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58" y="3652420"/>
            <a:ext cx="2723147" cy="2723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22" y="1407269"/>
            <a:ext cx="3084094" cy="2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87190" y="1936290"/>
            <a:ext cx="5017168" cy="3817186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 невербальным коммуникациям общения относят всем известные жесты, мимику лица и телесные позы, а кроме этого прическу, придерживаемый в одежде стиль (одежда и обувь), интерьер офиса, визитные карточки, аксессуары (часы, зажигалки).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12804"/>
            <a:ext cx="4816643" cy="2577932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804"/>
            <a:ext cx="9966158" cy="466415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400" dirty="0"/>
              <a:t>Невербальное общение охватывает всевозможные жесты и мимику, различные телесные позы, тембр голоса, телесный или визуальный контакт. Средства невербального общения человека передают образное содержание и эмоциональную суть информации.</a:t>
            </a:r>
            <a:endParaRPr lang="ru-RU" sz="2400" dirty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750520"/>
                </a:solidFill>
              </a:rPr>
              <a:t/>
            </a:r>
            <a:br>
              <a:rPr lang="ru-RU" sz="2400" b="1" dirty="0" smtClean="0">
                <a:solidFill>
                  <a:srgbClr val="750520"/>
                </a:solidFill>
              </a:rPr>
            </a:br>
            <a:r>
              <a:rPr lang="ru-RU" dirty="0" smtClean="0"/>
              <a:t>К </a:t>
            </a:r>
            <a:r>
              <a:rPr lang="ru-RU" dirty="0"/>
              <a:t>невербальным коммуникациям общения относят </a:t>
            </a:r>
            <a:r>
              <a:rPr lang="ru-RU" dirty="0" smtClean="0"/>
              <a:t>также придерживаемый </a:t>
            </a:r>
            <a:r>
              <a:rPr lang="ru-RU" dirty="0"/>
              <a:t>в одежде стиль (одежда и обувь), интерьер офиса, визитные карточки, аксессуары (часы, зажигалки).</a:t>
            </a:r>
            <a:endParaRPr lang="ru-RU" dirty="0" smtClean="0">
              <a:solidFill>
                <a:srgbClr val="75052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51" y="3974097"/>
            <a:ext cx="3015609" cy="23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solidFill>
                <a:srgbClr val="75052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80" r="-4087" b="15750"/>
          <a:stretch/>
        </p:blipFill>
        <p:spPr>
          <a:xfrm>
            <a:off x="838200" y="2198604"/>
            <a:ext cx="10455442" cy="360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2347" y="2772945"/>
            <a:ext cx="6705600" cy="568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50520"/>
                </a:solidFill>
              </a:rPr>
              <a:t>Будьте уверенны в себе и улыбайтесь</a:t>
            </a:r>
            <a:endParaRPr lang="ru-RU" sz="3200" dirty="0">
              <a:solidFill>
                <a:srgbClr val="750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5088"/>
          <a:stretch/>
        </p:blipFill>
        <p:spPr>
          <a:xfrm>
            <a:off x="741947" y="1690688"/>
            <a:ext cx="9820525" cy="489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0048" y="2057805"/>
            <a:ext cx="4645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Контролируйте пространство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8"/>
          <a:stretch/>
        </p:blipFill>
        <p:spPr>
          <a:xfrm>
            <a:off x="958516" y="1835065"/>
            <a:ext cx="9400674" cy="43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98631" y="3441032"/>
            <a:ext cx="293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Выдерживайте паузу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-4605" r="-370" b="29824"/>
          <a:stretch/>
        </p:blipFill>
        <p:spPr>
          <a:xfrm>
            <a:off x="838200" y="1690688"/>
            <a:ext cx="9753600" cy="410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42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b="7622"/>
          <a:stretch/>
        </p:blipFill>
        <p:spPr>
          <a:xfrm>
            <a:off x="838200" y="1690688"/>
            <a:ext cx="8536967" cy="462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0810" y="2923673"/>
            <a:ext cx="391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Используйте средства </a:t>
            </a:r>
            <a:r>
              <a:rPr lang="ru-RU" sz="2800" dirty="0" err="1" smtClean="0">
                <a:solidFill>
                  <a:schemeClr val="bg1"/>
                </a:solidFill>
              </a:rPr>
              <a:t>неверабального</a:t>
            </a:r>
            <a:r>
              <a:rPr lang="ru-RU" sz="2800" dirty="0" smtClean="0">
                <a:solidFill>
                  <a:schemeClr val="bg1"/>
                </a:solidFill>
              </a:rPr>
              <a:t> общения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b="11446"/>
          <a:stretch/>
        </p:blipFill>
        <p:spPr>
          <a:xfrm>
            <a:off x="838200" y="1913021"/>
            <a:ext cx="90741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7694" y="2971799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Будьте динамичны и интересны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22714"/>
          <a:stretch/>
        </p:blipFill>
        <p:spPr>
          <a:xfrm>
            <a:off x="838200" y="1925051"/>
            <a:ext cx="8814078" cy="391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34369" y="1925051"/>
            <a:ext cx="512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50520"/>
                </a:solidFill>
              </a:rPr>
              <a:t>Будьте доброжелательны и спокойны</a:t>
            </a:r>
            <a:endParaRPr lang="ru-RU" sz="2400" dirty="0">
              <a:solidFill>
                <a:srgbClr val="750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4108"/>
            <a:ext cx="10744200" cy="584285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Коммуникации </a:t>
            </a:r>
            <a:r>
              <a:rPr lang="ru-RU" i="1" dirty="0" smtClean="0">
                <a:latin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</a:rPr>
              <a:t>это обмен информацией между двумя или более людьми.</a:t>
            </a:r>
          </a:p>
          <a:p>
            <a:r>
              <a:rPr lang="ru-RU" dirty="0" smtClean="0">
                <a:latin typeface="Times New Roman" pitchFamily="18" charset="0"/>
              </a:rPr>
              <a:t>Самая простая модель коммуникации —это </a:t>
            </a:r>
            <a:r>
              <a:rPr lang="en-US" dirty="0" smtClean="0">
                <a:latin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</a:rPr>
              <a:t>, где </a:t>
            </a:r>
            <a:r>
              <a:rPr lang="en-US" dirty="0" smtClean="0">
                <a:latin typeface="Times New Roman" pitchFamily="18" charset="0"/>
              </a:rPr>
              <a:t>S </a:t>
            </a:r>
            <a:r>
              <a:rPr lang="ru-RU" dirty="0" smtClean="0">
                <a:latin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</a:rPr>
              <a:t>source</a:t>
            </a:r>
            <a:r>
              <a:rPr lang="ru-RU" dirty="0" smtClean="0">
                <a:latin typeface="Times New Roman" pitchFamily="18" charset="0"/>
              </a:rPr>
              <a:t>)— источник, посылающий сообщение, М (</a:t>
            </a:r>
            <a:r>
              <a:rPr lang="en-US" dirty="0" smtClean="0">
                <a:latin typeface="Times New Roman" pitchFamily="18" charset="0"/>
              </a:rPr>
              <a:t>message</a:t>
            </a:r>
            <a:r>
              <a:rPr lang="ru-RU" dirty="0" smtClean="0">
                <a:latin typeface="Times New Roman" pitchFamily="18" charset="0"/>
              </a:rPr>
              <a:t>) получателю – </a:t>
            </a:r>
            <a:r>
              <a:rPr lang="en-US" dirty="0" smtClean="0">
                <a:latin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</a:rPr>
              <a:t>receiver</a:t>
            </a:r>
            <a:r>
              <a:rPr lang="ru-RU" dirty="0" smtClean="0">
                <a:latin typeface="Times New Roman" pitchFamily="18" charset="0"/>
              </a:rPr>
              <a:t>). </a:t>
            </a:r>
          </a:p>
          <a:p>
            <a:endParaRPr lang="ru-RU" dirty="0" smtClean="0"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647700" y="3702889"/>
            <a:ext cx="2590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Источник</a:t>
            </a:r>
            <a:r>
              <a:rPr lang="ru-RU" sz="2000" dirty="0">
                <a:latin typeface="Times New Roman" pitchFamily="18" charset="0"/>
              </a:rPr>
              <a:t> </a:t>
            </a:r>
          </a:p>
          <a:p>
            <a:pPr algn="ctr"/>
            <a:endParaRPr lang="ru-RU" dirty="0">
              <a:latin typeface="Garamond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723071" y="3733800"/>
            <a:ext cx="190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кодирование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4170871" y="3771900"/>
            <a:ext cx="2514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Сообщение</a:t>
            </a:r>
            <a:r>
              <a:rPr lang="ru-RU" dirty="0">
                <a:latin typeface="Garamond" pitchFamily="18" charset="0"/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61671" y="3657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декодирование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 rot="16200000">
            <a:off x="8327007" y="3619500"/>
            <a:ext cx="24765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Получатель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784121" y="59436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Обратная связь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41021" y="57150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841021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9565257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324100" y="395664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628071" y="397174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771071" y="39652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8650857" y="397749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19215"/>
          <a:stretch/>
        </p:blipFill>
        <p:spPr>
          <a:xfrm>
            <a:off x="838200" y="1672892"/>
            <a:ext cx="8606589" cy="444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03620" y="194425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50520"/>
                </a:solidFill>
              </a:rPr>
              <a:t>Не переживайте </a:t>
            </a:r>
            <a:br>
              <a:rPr lang="ru-RU" sz="2000" dirty="0" smtClean="0">
                <a:solidFill>
                  <a:srgbClr val="750520"/>
                </a:solidFill>
              </a:rPr>
            </a:br>
            <a:r>
              <a:rPr lang="ru-RU" sz="2000" dirty="0" smtClean="0">
                <a:solidFill>
                  <a:srgbClr val="750520"/>
                </a:solidFill>
              </a:rPr>
              <a:t>о случившихся неожиданностях</a:t>
            </a:r>
            <a:endParaRPr lang="ru-RU" sz="2000" dirty="0">
              <a:solidFill>
                <a:srgbClr val="750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Источник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—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это лицо или организация, генерирующее сообщение (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президент компании или страны, пресс-секретарь, информационное агентство, компания-рекламодатель, агент по личным продажам).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Кодировани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е —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это представление идеи, которую стремится донести до получателя источник, в кодах, или символах. </a:t>
            </a:r>
            <a:endParaRPr lang="ru-RU" i="1" dirty="0" smtClean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50520"/>
                </a:solidFill>
                <a:latin typeface="Times New Roman" pitchFamily="18" charset="0"/>
              </a:rPr>
              <a:t>Коды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— это символы, или знаки, переводящие идею на язык, понятный получателю. В качестве кодов могут использоваться слова устной и письменной речи (лексика, а также темп, стиль речи), визуальные образы (людей, товаров, предметов интерьера) и их движение, запахи (цветов, духов, сигарет, мыла), звуки (мелодии, интонация и тембр голоса, модуляция), цвет (яркий, приглушенный), жесты (статуса, отношения к чему-либо). </a:t>
            </a:r>
          </a:p>
          <a:p>
            <a:pPr>
              <a:lnSpc>
                <a:spcPct val="80000"/>
              </a:lnSpc>
            </a:pPr>
            <a:endParaRPr lang="ru-RU" i="1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Сообщение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—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это закодированная идея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. В числе ведущих компонент сообщения три: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1)	содержание сообщения —мысли, аргументы, доводы, факты;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2)	средство передачи (канал) сообщения — Интернет, теле-</a:t>
            </a:r>
            <a:br>
              <a:rPr lang="ru-RU" dirty="0">
                <a:solidFill>
                  <a:srgbClr val="750520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видение, личная встреча, газета, журнал, радио, уличный щит, публичное выступление;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3)	личность, делающая сообщение.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57549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Декодирование сообщения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—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это перевод его на язык получателя.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Декодирование определяется личным восприятием получателя, его способностью распознавать и интерпретировать коды, использованные для передачи идеи. </a:t>
            </a:r>
            <a:endParaRPr lang="ru-RU" i="1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Получатель -лицо или группа лиц, принимающих сообщение.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 Получатель, для которого отправляется сообщение, — это целевая аудитория коммуникации. Важно, чтобы сообщение достигло именно эту целевую аудиторию.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Обратная связь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 - реакция получателя, результат коммуникации — степень достижения цели с учетом затраченных усилий. Сообщение</a:t>
            </a:r>
            <a:r>
              <a:rPr lang="ru-RU" b="1" dirty="0">
                <a:solidFill>
                  <a:srgbClr val="75052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может создать или изменить отношение публики к</a:t>
            </a:r>
            <a:r>
              <a:rPr lang="ru-RU" b="1" i="1" dirty="0">
                <a:solidFill>
                  <a:srgbClr val="75052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предмету коммуникации. Обратная связь может быть оценена количеством полученных писем и звонков, изменением объема продаж, количества голосов избирателей, принятием или отменой политических решений. Обратная связь должна быть идентифицирована, даже если никаких явных действий получателем не предпринято.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Вопрос 2. Характеристика организационных коммуникаций</a:t>
            </a:r>
            <a:endParaRPr lang="ru-RU" dirty="0">
              <a:solidFill>
                <a:srgbClr val="75052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1974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9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320515"/>
              </p:ext>
            </p:extLst>
          </p:nvPr>
        </p:nvGraphicFramePr>
        <p:xfrm>
          <a:off x="838200" y="1078302"/>
          <a:ext cx="10515600" cy="509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6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50520"/>
                </a:solidFill>
                <a:latin typeface="+mn-lt"/>
              </a:rPr>
              <a:t>2. Вербальные коммуникации</a:t>
            </a:r>
            <a:endParaRPr lang="ru-RU" b="1" dirty="0">
              <a:solidFill>
                <a:srgbClr val="75052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750520"/>
                </a:solidFill>
              </a:rPr>
              <a:t>Речевые коммуникации</a:t>
            </a:r>
            <a:endParaRPr lang="ru-RU" sz="36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50520"/>
                </a:solidFill>
              </a:rPr>
              <a:t>                                         </a:t>
            </a:r>
            <a:r>
              <a:rPr lang="ru-RU" sz="3600" dirty="0" smtClean="0">
                <a:solidFill>
                  <a:srgbClr val="750520"/>
                </a:solidFill>
              </a:rPr>
              <a:t>2. </a:t>
            </a:r>
            <a:r>
              <a:rPr lang="ru-RU" sz="3600" dirty="0">
                <a:solidFill>
                  <a:srgbClr val="750520"/>
                </a:solidFill>
              </a:rPr>
              <a:t> </a:t>
            </a:r>
            <a:r>
              <a:rPr lang="ru-RU" sz="3600" dirty="0" smtClean="0">
                <a:solidFill>
                  <a:srgbClr val="750520"/>
                </a:solidFill>
              </a:rPr>
              <a:t>               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50520"/>
                </a:solidFill>
              </a:rPr>
              <a:t> </a:t>
            </a:r>
            <a:r>
              <a:rPr lang="ru-RU" sz="3600" dirty="0" smtClean="0">
                <a:solidFill>
                  <a:srgbClr val="750520"/>
                </a:solidFill>
              </a:rPr>
              <a:t>                                                                устные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750520"/>
                </a:solidFill>
              </a:rPr>
              <a:t> </a:t>
            </a:r>
            <a:r>
              <a:rPr lang="ru-RU" sz="3600" dirty="0" smtClean="0">
                <a:solidFill>
                  <a:srgbClr val="750520"/>
                </a:solidFill>
              </a:rPr>
              <a:t>                                                               письменные </a:t>
            </a:r>
            <a:endParaRPr lang="ru-RU" sz="36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75052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21" y="1027906"/>
            <a:ext cx="2416865" cy="2363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9" y="2461389"/>
            <a:ext cx="2392716" cy="23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50520"/>
                </a:solidFill>
                <a:latin typeface="Times New Roman" pitchFamily="18" charset="0"/>
              </a:rPr>
              <a:t>Публичные выступления</a:t>
            </a:r>
            <a:endParaRPr lang="ru-RU" dirty="0">
              <a:solidFill>
                <a:srgbClr val="75052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1. </a:t>
            </a:r>
            <a:r>
              <a:rPr lang="ru-RU" u="sng" dirty="0">
                <a:solidFill>
                  <a:srgbClr val="750520"/>
                </a:solidFill>
                <a:latin typeface="Times New Roman" pitchFamily="18" charset="0"/>
              </a:rPr>
              <a:t>Постановки цели.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 Целями могут быть: установление и улучшение отношений; информирование; продвижение (идеи, товара); изменение чего-либо.</a:t>
            </a:r>
          </a:p>
          <a:p>
            <a:pPr marL="0" indent="0">
              <a:buNone/>
            </a:pPr>
            <a:endParaRPr lang="ru-RU" dirty="0">
              <a:solidFill>
                <a:srgbClr val="75052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2. </a:t>
            </a:r>
            <a:r>
              <a:rPr lang="ru-RU" u="sng" dirty="0">
                <a:solidFill>
                  <a:srgbClr val="750520"/>
                </a:solidFill>
                <a:latin typeface="Times New Roman" pitchFamily="18" charset="0"/>
              </a:rPr>
              <a:t>Оценка состава аудитории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- социальный статус, возраст, пол, профессиональный профиль, этнический и гражданский состав слушателей.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3. </a:t>
            </a:r>
            <a:r>
              <a:rPr lang="ru-RU" u="sng" dirty="0">
                <a:solidFill>
                  <a:srgbClr val="750520"/>
                </a:solidFill>
                <a:latin typeface="Times New Roman" pitchFamily="18" charset="0"/>
              </a:rPr>
              <a:t>Составление конспекта речи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— логически и психологически организовать идею, которую оратор намеревается донести до слушателя. Конспект состоит из трех частей— введения, основной части и заключения. </a:t>
            </a:r>
            <a:endParaRPr lang="ru-RU" dirty="0" smtClean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50520"/>
                </a:solidFill>
                <a:latin typeface="Times New Roman" pitchFamily="18" charset="0"/>
              </a:rPr>
              <a:t>4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. </a:t>
            </a:r>
            <a:r>
              <a:rPr lang="ru-RU" u="sng" dirty="0">
                <a:solidFill>
                  <a:srgbClr val="750520"/>
                </a:solidFill>
                <a:latin typeface="Times New Roman" pitchFamily="18" charset="0"/>
              </a:rPr>
              <a:t>Знакомство с помещением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и </a:t>
            </a:r>
            <a:r>
              <a:rPr lang="ru-RU" dirty="0" err="1">
                <a:solidFill>
                  <a:srgbClr val="750520"/>
                </a:solidFill>
                <a:latin typeface="Times New Roman" pitchFamily="18" charset="0"/>
              </a:rPr>
              <a:t>уделение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 внимания таким факторам, как внешний облик оратора, его голос, ролевое публичное поведение и легкость восприятия речи. </a:t>
            </a: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123"/>
            <a:ext cx="10515600" cy="56318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3800" dirty="0">
                <a:solidFill>
                  <a:srgbClr val="750520"/>
                </a:solidFill>
                <a:latin typeface="Times New Roman" pitchFamily="18" charset="0"/>
              </a:rPr>
              <a:t>Тексты сообщений могут варьировать по длине и назначению, стилю и жанру. </a:t>
            </a:r>
            <a:endParaRPr lang="ru-RU" sz="3800" dirty="0" smtClean="0">
              <a:solidFill>
                <a:srgbClr val="750520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3800" dirty="0">
              <a:solidFill>
                <a:srgbClr val="750520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750520"/>
                </a:solidFill>
                <a:latin typeface="Times New Roman" pitchFamily="18" charset="0"/>
              </a:rPr>
              <a:t>Универсальные правила написания текстов в сфере связей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750520"/>
                </a:solidFill>
                <a:latin typeface="Times New Roman" pitchFamily="18" charset="0"/>
              </a:rPr>
              <a:t>с общественностью относятся</a:t>
            </a:r>
            <a:endParaRPr lang="ru-RU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1.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Простота предложений.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«Не более одной идеи и не более одного образа в одном предложении».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2. </a:t>
            </a:r>
            <a:r>
              <a:rPr lang="ru-RU" i="1" dirty="0" smtClean="0">
                <a:solidFill>
                  <a:srgbClr val="750520"/>
                </a:solidFill>
                <a:latin typeface="Times New Roman" pitchFamily="18" charset="0"/>
              </a:rPr>
              <a:t>Простые </a:t>
            </a: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слова -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 меньше больших, длинных слов, их  должно быть не более чем одно из десяти. Использование верных существительных для обозначения предметов позволяет избежать прилагательных и наречий, загромождающих текст сообщения.</a:t>
            </a:r>
            <a:endParaRPr lang="ru-RU" i="1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3. Убедительность -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позиция автора должна быть поддержана фактами, цифрами, документами, чтобы убедить читателя в точном отражении событий. </a:t>
            </a:r>
            <a:endParaRPr lang="ru-RU" i="1" dirty="0">
              <a:solidFill>
                <a:srgbClr val="75052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i="1" dirty="0">
                <a:solidFill>
                  <a:srgbClr val="750520"/>
                </a:solidFill>
                <a:latin typeface="Times New Roman" pitchFamily="18" charset="0"/>
              </a:rPr>
              <a:t>4. Естественность стиля - </a:t>
            </a:r>
            <a:r>
              <a:rPr lang="ru-RU" dirty="0">
                <a:solidFill>
                  <a:srgbClr val="750520"/>
                </a:solidFill>
                <a:latin typeface="Times New Roman" pitchFamily="18" charset="0"/>
              </a:rPr>
              <a:t>событие и его описание должны соответствовать друг другу. Написание успешных информационных сообщений использует форму «перевернутой пирамиды» - все важные материалы новостей должны быть изложены в самом начале текста — в одной - двух первых фразах или абзацах. Остальная информация располагается далее в порядке снижения значимости.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890</Words>
  <Application>Microsoft Office PowerPoint</Application>
  <PresentationFormat>Произвольный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Основы коммуникации</vt:lpstr>
      <vt:lpstr>Презентация PowerPoint</vt:lpstr>
      <vt:lpstr>Презентация PowerPoint</vt:lpstr>
      <vt:lpstr>Презентация PowerPoint</vt:lpstr>
      <vt:lpstr>Вопрос 2. Характеристика организационных коммуникаций</vt:lpstr>
      <vt:lpstr>Презентация PowerPoint</vt:lpstr>
      <vt:lpstr>2. Вербальные коммуникации</vt:lpstr>
      <vt:lpstr>Публичные выступления</vt:lpstr>
      <vt:lpstr>Презентация PowerPoint</vt:lpstr>
      <vt:lpstr>Характеристика написание текстов</vt:lpstr>
      <vt:lpstr>3. Невербальные коммуникации</vt:lpstr>
      <vt:lpstr>Презентация PowerPoint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успешного публичного выступления</dc:title>
  <dc:creator>Алина Ильина</dc:creator>
  <cp:lastModifiedBy>инна</cp:lastModifiedBy>
  <cp:revision>24</cp:revision>
  <dcterms:created xsi:type="dcterms:W3CDTF">2018-09-26T21:14:22Z</dcterms:created>
  <dcterms:modified xsi:type="dcterms:W3CDTF">2020-09-27T16:47:52Z</dcterms:modified>
</cp:coreProperties>
</file>